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1" r:id="rId3"/>
    <p:sldId id="265" r:id="rId4"/>
    <p:sldId id="267" r:id="rId5"/>
    <p:sldId id="260" r:id="rId6"/>
    <p:sldId id="264" r:id="rId7"/>
    <p:sldId id="266" r:id="rId8"/>
    <p:sldId id="259" r:id="rId9"/>
    <p:sldId id="258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0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26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95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810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728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94208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773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241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15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241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654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959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649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66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192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544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534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63E7-A493-414E-A822-8BDD8B61E92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037C7F-A762-4F0D-A6EC-B0A3582197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1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431" y="493973"/>
            <a:ext cx="1016143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600" b="1" i="0" dirty="0" smtClean="0">
                <a:solidFill>
                  <a:srgbClr val="2F2F83"/>
                </a:solidFill>
                <a:effectLst/>
                <a:latin typeface="Kurale,serif"/>
              </a:rPr>
              <a:t>             </a:t>
            </a:r>
            <a:r>
              <a:rPr lang="ru-RU" sz="3600" b="1" i="0" dirty="0" err="1" smtClean="0">
                <a:solidFill>
                  <a:srgbClr val="00B050"/>
                </a:solidFill>
                <a:effectLst/>
                <a:latin typeface="Kurale,serif"/>
              </a:rPr>
              <a:t>Серле</a:t>
            </a:r>
            <a:r>
              <a:rPr lang="ru-RU" sz="3600" b="1" i="0" dirty="0" smtClean="0">
                <a:solidFill>
                  <a:srgbClr val="00B050"/>
                </a:solidFill>
                <a:effectLst/>
                <a:latin typeface="Kurale,serif"/>
              </a:rPr>
              <a:t> </a:t>
            </a:r>
            <a:r>
              <a:rPr lang="ru-RU" sz="3600" b="1" i="0" dirty="0" err="1" smtClean="0">
                <a:solidFill>
                  <a:srgbClr val="00B050"/>
                </a:solidFill>
                <a:effectLst/>
                <a:latin typeface="Kurale,serif"/>
              </a:rPr>
              <a:t>сандык</a:t>
            </a:r>
            <a:endParaRPr lang="ru-RU" sz="3600" b="1" i="0" dirty="0" smtClean="0">
              <a:solidFill>
                <a:srgbClr val="00B050"/>
              </a:solidFill>
              <a:effectLst/>
              <a:latin typeface="Kurale,serif"/>
            </a:endParaRPr>
          </a:p>
          <a:p>
            <a:pPr fontAlgn="base"/>
            <a:r>
              <a:rPr lang="ru-RU" sz="2400" dirty="0" smtClean="0">
                <a:latin typeface="inherit"/>
              </a:rPr>
              <a:t>Ученики 9А класса МБОУ «СОШ№7» в течение года принимают участие в </a:t>
            </a:r>
            <a:r>
              <a:rPr lang="ru-RU" sz="2400" dirty="0" smtClean="0">
                <a:effectLst/>
                <a:latin typeface="inherit"/>
              </a:rPr>
              <a:t>молодежном проекте «</a:t>
            </a:r>
            <a:r>
              <a:rPr lang="ru-RU" sz="2400" dirty="0" err="1" smtClean="0">
                <a:effectLst/>
                <a:latin typeface="inherit"/>
              </a:rPr>
              <a:t>Серле</a:t>
            </a:r>
            <a:r>
              <a:rPr lang="ru-RU" sz="2400" dirty="0" smtClean="0">
                <a:effectLst/>
                <a:latin typeface="inherit"/>
              </a:rPr>
              <a:t> </a:t>
            </a:r>
            <a:r>
              <a:rPr lang="ru-RU" sz="2400" dirty="0" err="1" smtClean="0">
                <a:effectLst/>
                <a:latin typeface="inherit"/>
              </a:rPr>
              <a:t>сандык</a:t>
            </a:r>
            <a:r>
              <a:rPr lang="ru-RU" sz="2400" dirty="0" smtClean="0">
                <a:effectLst/>
                <a:latin typeface="inherit"/>
              </a:rPr>
              <a:t>»,который  проводится МАУ «Молодежный Центр «</a:t>
            </a:r>
            <a:r>
              <a:rPr lang="ru-RU" sz="2400" dirty="0" err="1" smtClean="0">
                <a:effectLst/>
                <a:latin typeface="inherit"/>
              </a:rPr>
              <a:t>Шатлык</a:t>
            </a:r>
            <a:r>
              <a:rPr lang="ru-RU" sz="2400" dirty="0" smtClean="0">
                <a:effectLst/>
                <a:latin typeface="inherit"/>
              </a:rPr>
              <a:t>» при поддержке управления образования и по делам молодежи Исполнительного комитета города Набережные Челны.</a:t>
            </a:r>
          </a:p>
          <a:p>
            <a:pPr fontAlgn="base"/>
            <a:r>
              <a:rPr lang="ru-RU" sz="2400" dirty="0" smtClean="0">
                <a:effectLst/>
                <a:latin typeface="inherit"/>
              </a:rPr>
              <a:t>В проекте «</a:t>
            </a:r>
            <a:r>
              <a:rPr lang="ru-RU" sz="2400" dirty="0" err="1" smtClean="0">
                <a:effectLst/>
                <a:latin typeface="inherit"/>
              </a:rPr>
              <a:t>Серле</a:t>
            </a:r>
            <a:r>
              <a:rPr lang="ru-RU" sz="2400" dirty="0" smtClean="0">
                <a:effectLst/>
                <a:latin typeface="inherit"/>
              </a:rPr>
              <a:t> </a:t>
            </a:r>
            <a:r>
              <a:rPr lang="ru-RU" sz="2400" dirty="0" err="1" smtClean="0">
                <a:effectLst/>
                <a:latin typeface="inherit"/>
              </a:rPr>
              <a:t>сандык</a:t>
            </a:r>
            <a:r>
              <a:rPr lang="ru-RU" sz="2400" dirty="0" smtClean="0">
                <a:effectLst/>
                <a:latin typeface="inherit"/>
              </a:rPr>
              <a:t>» принимают участие команды учащихся  общеобразовательных школ региона в количестве  6-8 человек.</a:t>
            </a:r>
          </a:p>
          <a:p>
            <a:pPr fontAlgn="base"/>
            <a:r>
              <a:rPr lang="ru-RU" sz="2400" dirty="0" smtClean="0">
                <a:effectLst/>
                <a:latin typeface="inherit"/>
              </a:rPr>
              <a:t>Игры проводятся ежемесячно и состоят из этапов:</a:t>
            </a:r>
          </a:p>
          <a:p>
            <a:pPr fontAlgn="base"/>
            <a:r>
              <a:rPr lang="ru-RU" sz="2400" dirty="0" smtClean="0">
                <a:effectLst/>
                <a:latin typeface="inherit"/>
              </a:rPr>
              <a:t>—  театрализованная презентация произведения;</a:t>
            </a:r>
          </a:p>
          <a:p>
            <a:pPr fontAlgn="base"/>
            <a:r>
              <a:rPr lang="ru-RU" sz="2400" dirty="0" smtClean="0">
                <a:effectLst/>
                <a:latin typeface="inherit"/>
              </a:rPr>
              <a:t>—  вопросы от команды по темам;</a:t>
            </a:r>
          </a:p>
          <a:p>
            <a:pPr fontAlgn="base"/>
            <a:r>
              <a:rPr lang="ru-RU" sz="2400" dirty="0" smtClean="0">
                <a:effectLst/>
                <a:latin typeface="inherit"/>
              </a:rPr>
              <a:t>—  кроссворд;</a:t>
            </a:r>
          </a:p>
          <a:p>
            <a:pPr fontAlgn="base"/>
            <a:r>
              <a:rPr lang="ru-RU" sz="2400" dirty="0" smtClean="0">
                <a:effectLst/>
                <a:latin typeface="inherit"/>
              </a:rPr>
              <a:t>—  вопрос- загадка по темам;</a:t>
            </a:r>
          </a:p>
          <a:p>
            <a:pPr fontAlgn="base"/>
            <a:r>
              <a:rPr lang="tt-RU" sz="2400" dirty="0" smtClean="0">
                <a:latin typeface="inherit"/>
              </a:rPr>
              <a:t>__ конкурс командиров;</a:t>
            </a:r>
            <a:endParaRPr lang="ru-RU" sz="2400" dirty="0" smtClean="0">
              <a:effectLst/>
              <a:latin typeface="inherit"/>
            </a:endParaRPr>
          </a:p>
          <a:p>
            <a:pPr fontAlgn="base"/>
            <a:r>
              <a:rPr lang="ru-RU" sz="2400" dirty="0" smtClean="0">
                <a:effectLst/>
                <a:latin typeface="inherit"/>
              </a:rPr>
              <a:t>—  конкурс «Угадай мелодию».</a:t>
            </a:r>
            <a:endParaRPr lang="ru-RU" sz="2400" dirty="0"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38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1386" y="595649"/>
            <a:ext cx="8195256" cy="61464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152" y="0"/>
            <a:ext cx="5073672" cy="454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541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946264" cy="6248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8524" y="4126510"/>
            <a:ext cx="4340180" cy="273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487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11617"/>
            <a:ext cx="8596668" cy="1320800"/>
          </a:xfrm>
        </p:spPr>
        <p:txBody>
          <a:bodyPr/>
          <a:lstStyle/>
          <a:p>
            <a:r>
              <a:rPr lang="tt-RU" dirty="0" smtClean="0"/>
              <a:t>                   </a:t>
            </a:r>
            <a:br>
              <a:rPr lang="tt-RU" dirty="0" smtClean="0"/>
            </a:br>
            <a:r>
              <a:rPr lang="tt-RU" dirty="0"/>
              <a:t> </a:t>
            </a:r>
            <a:r>
              <a:rPr lang="tt-RU" dirty="0" smtClean="0"/>
              <a:t>            1 игра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133" y="1614689"/>
            <a:ext cx="6210667" cy="46492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800" y="177086"/>
            <a:ext cx="5464934" cy="4098701"/>
          </a:xfrm>
          <a:prstGeom prst="rect">
            <a:avLst/>
          </a:prstGeom>
        </p:spPr>
      </p:pic>
      <p:sp>
        <p:nvSpPr>
          <p:cNvPr id="5" name="AutoShape 2" descr="Картинки по запросу &quot;думаю зна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06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721476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Поздравляем учеников 9 А класса,занявших 2 место в конкурсе “Серле сандык</a:t>
            </a:r>
            <a:endParaRPr lang="ru-RU" dirty="0"/>
          </a:p>
        </p:txBody>
      </p:sp>
      <p:pic>
        <p:nvPicPr>
          <p:cNvPr id="8194" name="Picture 2" descr="https://edu.tatar.ru/upload/news/2442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17" y="2215484"/>
            <a:ext cx="6477140" cy="426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7140" y="1638836"/>
            <a:ext cx="5593723" cy="41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3399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.userapi.com/impg/Oi0Xy2KayPUF-_dgORpmjbvy54R8MH3uj-7eHg/1bwQDicvuwA.jpg?size=1080x1080&amp;quality=96&amp;proxy=1&amp;sign=f8db9fa78983a06c921396c2f67f701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8643" y="206062"/>
            <a:ext cx="6540275" cy="654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5122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0338"/>
            <a:ext cx="8551505" cy="5633009"/>
          </a:xfrm>
          <a:prstGeom prst="rect">
            <a:avLst/>
          </a:prstGeom>
        </p:spPr>
      </p:pic>
      <p:sp>
        <p:nvSpPr>
          <p:cNvPr id="6" name="AutoShape 2" descr="Картинки по запросу &quot;думаю зна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Картинки по запросу &quot;думаю знак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3590" y="4973635"/>
            <a:ext cx="2653047" cy="197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5642" y="-65825"/>
            <a:ext cx="3155852" cy="39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221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6135817710669482715;0;5&amp;exif=1&amp;full=1&amp;x-email=ilmirchik1980%40mail.ru"/>
          <p:cNvSpPr>
            <a:spLocks noChangeAspect="1" noChangeArrowheads="1"/>
          </p:cNvSpPr>
          <p:nvPr/>
        </p:nvSpPr>
        <p:spPr bwMode="auto">
          <a:xfrm>
            <a:off x="155574" y="-144463"/>
            <a:ext cx="3089901" cy="308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574" y="412124"/>
            <a:ext cx="8511908" cy="6117465"/>
          </a:xfrm>
          <a:prstGeom prst="rect">
            <a:avLst/>
          </a:prstGeom>
        </p:spPr>
      </p:pic>
      <p:pic>
        <p:nvPicPr>
          <p:cNvPr id="5124" name="Picture 4" descr="Картинки по запросу &quot;каждый месяц в мц шатлык проводится серле санды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0526" y="285592"/>
            <a:ext cx="27432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3244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4 игра прошла 26 января</a:t>
            </a:r>
            <a:endParaRPr lang="ru-RU" dirty="0"/>
          </a:p>
        </p:txBody>
      </p:sp>
      <p:pic>
        <p:nvPicPr>
          <p:cNvPr id="2050" name="Picture 2" descr="https://sun9-45.userapi.com/impg/FP3ZTvuWmJ0SDdTs3yAQa0xwmhv0XjzE9J9ogg/vipG3MZMRHE.jpg?size=810x1080&amp;quality=96&amp;sign=845cdf29bac9f76edf669ac1f15c7c7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8978" y="-99035"/>
            <a:ext cx="4870047" cy="64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636" y="1930400"/>
            <a:ext cx="6570134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0222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42" y="133082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5 игра прошла 16февраля и мы</a:t>
            </a:r>
            <a:br>
              <a:rPr lang="ru-RU" dirty="0" smtClean="0"/>
            </a:br>
            <a:r>
              <a:rPr lang="ru-RU" dirty="0" smtClean="0"/>
              <a:t>заняли 1 место!</a:t>
            </a:r>
            <a:endParaRPr lang="ru-RU" dirty="0"/>
          </a:p>
        </p:txBody>
      </p:sp>
      <p:pic>
        <p:nvPicPr>
          <p:cNvPr id="1026" name="Picture 2" descr="https://sun9-4.userapi.com/impg/Mp2I0Rnxplpk-2IcSEhjB9yQCvv4qmObQ9Lgig/JYdrNg3vysM.jpg?size=1280x853&amp;quality=96&amp;sign=b3e5bb6178e6e79a424fda89cc2dc07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845" y="1739978"/>
            <a:ext cx="5727780" cy="458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9.userapi.com/impg/G5nwkiMj2ErSC67uUzEhaFVLmZZs5suSCy_hCw/B19ZXoPpeJY.jpg?size=1280x853&amp;quality=96&amp;sign=12ae3658a6a53b87a976bdf111428bc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5320" y="793482"/>
            <a:ext cx="5470257" cy="364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904710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81</Words>
  <Application>Microsoft Office PowerPoint</Application>
  <PresentationFormat>Произвольный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Грань</vt:lpstr>
      <vt:lpstr>Слайд 1</vt:lpstr>
      <vt:lpstr>Слайд 2</vt:lpstr>
      <vt:lpstr>                                 1 игра</vt:lpstr>
      <vt:lpstr>Поздравляем учеников 9 А класса,занявших 2 место в конкурсе “Серле сандык</vt:lpstr>
      <vt:lpstr>Слайд 5</vt:lpstr>
      <vt:lpstr>Слайд 6</vt:lpstr>
      <vt:lpstr>Слайд 7</vt:lpstr>
      <vt:lpstr>4 игра прошла 26 января</vt:lpstr>
      <vt:lpstr>5 игра прошла 16февраля и мы заняли 1 место!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User</cp:lastModifiedBy>
  <cp:revision>8</cp:revision>
  <dcterms:created xsi:type="dcterms:W3CDTF">2021-02-17T16:46:44Z</dcterms:created>
  <dcterms:modified xsi:type="dcterms:W3CDTF">2021-02-18T04:25:32Z</dcterms:modified>
</cp:coreProperties>
</file>